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1" r:id="rId3"/>
    <p:sldId id="257" r:id="rId4"/>
    <p:sldId id="262" r:id="rId5"/>
    <p:sldId id="264" r:id="rId6"/>
    <p:sldId id="263" r:id="rId7"/>
    <p:sldId id="258" r:id="rId8"/>
    <p:sldId id="266" r:id="rId9"/>
    <p:sldId id="259" r:id="rId10"/>
    <p:sldId id="267" r:id="rId11"/>
    <p:sldId id="268" r:id="rId12"/>
    <p:sldId id="260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397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3528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8152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116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864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8100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2949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211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6525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649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742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tmp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eurpotloden in een potloodhouder op een houten tafel">
            <a:extLst>
              <a:ext uri="{FF2B5EF4-FFF2-40B4-BE49-F238E27FC236}">
                <a16:creationId xmlns:a16="http://schemas.microsoft.com/office/drawing/2014/main" id="{05860FB0-C8A9-299E-66A6-A24F15CC4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0" y="0"/>
            <a:ext cx="12579746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nl-NL" sz="4000" dirty="0"/>
              <a:t>How </a:t>
            </a:r>
            <a:r>
              <a:rPr lang="nl-NL" sz="4000" dirty="0" err="1"/>
              <a:t>to</a:t>
            </a:r>
            <a:r>
              <a:rPr lang="nl-NL" sz="4000" dirty="0"/>
              <a:t> draw </a:t>
            </a:r>
            <a:br>
              <a:rPr lang="nl-NL" sz="4000" dirty="0"/>
            </a:br>
            <a:r>
              <a:rPr lang="nl-NL" sz="4000" dirty="0" err="1"/>
              <a:t>the</a:t>
            </a:r>
            <a:r>
              <a:rPr lang="nl-NL" sz="4000" dirty="0"/>
              <a:t> front of a face</a:t>
            </a:r>
            <a:endParaRPr lang="de-DE" sz="4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1DFAA0B-AF1F-9DC4-9F60-9940AC62F802}"/>
              </a:ext>
            </a:extLst>
          </p:cNvPr>
          <p:cNvSpPr txBox="1"/>
          <p:nvPr/>
        </p:nvSpPr>
        <p:spPr>
          <a:xfrm rot="10800000" flipV="1">
            <a:off x="9844426" y="6357831"/>
            <a:ext cx="421208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E6D59-B3B8-7797-7FF2-A96D3613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DD0AFE-0EE3-EFA7-9AE0-654CA2B6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3" descr="Kleurpotloden in een potloodhouder op een houten tafel">
            <a:extLst>
              <a:ext uri="{FF2B5EF4-FFF2-40B4-BE49-F238E27FC236}">
                <a16:creationId xmlns:a16="http://schemas.microsoft.com/office/drawing/2014/main" id="{ED3AED2D-526C-4032-7234-175F74921A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647" r="9647"/>
          <a:stretch/>
        </p:blipFill>
        <p:spPr>
          <a:xfrm>
            <a:off x="-96134" y="0"/>
            <a:ext cx="12384267" cy="6858000"/>
          </a:xfrm>
          <a:prstGeom prst="rect">
            <a:avLst/>
          </a:prstGeom>
        </p:spPr>
      </p:pic>
      <p:sp>
        <p:nvSpPr>
          <p:cNvPr id="8" name="Rechthoek: schuine rand 7">
            <a:extLst>
              <a:ext uri="{FF2B5EF4-FFF2-40B4-BE49-F238E27FC236}">
                <a16:creationId xmlns:a16="http://schemas.microsoft.com/office/drawing/2014/main" id="{24B9CF5D-677A-AC9A-BDDA-D48D78209662}"/>
              </a:ext>
            </a:extLst>
          </p:cNvPr>
          <p:cNvSpPr/>
          <p:nvPr/>
        </p:nvSpPr>
        <p:spPr>
          <a:xfrm>
            <a:off x="848238" y="2108252"/>
            <a:ext cx="6737725" cy="169677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NOSE DRAWING LESSONS </a:t>
            </a:r>
          </a:p>
          <a:p>
            <a:pPr algn="ctr"/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tinkelstar.be</a:t>
            </a:r>
            <a:r>
              <a:rPr lang="nl-NL" dirty="0"/>
              <a:t>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1D79C40-D601-7167-D427-845D1465A452}"/>
              </a:ext>
            </a:extLst>
          </p:cNvPr>
          <p:cNvSpPr txBox="1">
            <a:spLocks/>
          </p:cNvSpPr>
          <p:nvPr/>
        </p:nvSpPr>
        <p:spPr>
          <a:xfrm>
            <a:off x="1157513" y="2359056"/>
            <a:ext cx="6150875" cy="1069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5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1764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F5D5C-136F-129C-0933-BF98BF23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00A2944-D6BA-DF1B-27C7-A64EE83CA9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 b="14612"/>
          <a:stretch/>
        </p:blipFill>
        <p:spPr>
          <a:xfrm>
            <a:off x="-2241771" y="0"/>
            <a:ext cx="8107678" cy="6974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4036-AF43-8F47-4269-FC81DB303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E57AFCB9-906E-5947-0F4A-ED896D6D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72" y="0"/>
            <a:ext cx="8205286" cy="6974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0C7646E-3A73-EA03-4C45-BA304D9FE0BC}"/>
              </a:ext>
            </a:extLst>
          </p:cNvPr>
          <p:cNvSpPr txBox="1">
            <a:spLocks/>
          </p:cNvSpPr>
          <p:nvPr/>
        </p:nvSpPr>
        <p:spPr>
          <a:xfrm>
            <a:off x="3517257" y="2618546"/>
            <a:ext cx="3200400" cy="17373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5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F55418C-672E-93C6-1546-B5C2E76FFB02}"/>
              </a:ext>
            </a:extLst>
          </p:cNvPr>
          <p:cNvSpPr txBox="1"/>
          <p:nvPr/>
        </p:nvSpPr>
        <p:spPr>
          <a:xfrm rot="10800000" flipV="1">
            <a:off x="3999617" y="2447092"/>
            <a:ext cx="21387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25473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56AEE-D749-1B12-490C-4870663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5AD83-82C5-AB8F-3072-67ADEFE46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l-NL" sz="7200" b="1" dirty="0">
                <a:solidFill>
                  <a:srgbClr val="FF0000"/>
                </a:solidFill>
                <a:latin typeface="+mj-lt"/>
              </a:rPr>
              <a:t>…The End…</a:t>
            </a:r>
          </a:p>
        </p:txBody>
      </p:sp>
      <p:sp>
        <p:nvSpPr>
          <p:cNvPr id="5" name="Rechthoek: schuine rand 4">
            <a:extLst>
              <a:ext uri="{FF2B5EF4-FFF2-40B4-BE49-F238E27FC236}">
                <a16:creationId xmlns:a16="http://schemas.microsoft.com/office/drawing/2014/main" id="{DB2AEC05-EC1A-87DD-4E48-8D3416107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4E58BE-FF31-EBAD-2F7F-F91CD7F776A0}"/>
              </a:ext>
            </a:extLst>
          </p:cNvPr>
          <p:cNvSpPr txBox="1"/>
          <p:nvPr/>
        </p:nvSpPr>
        <p:spPr>
          <a:xfrm rot="10800000" flipV="1">
            <a:off x="2852602" y="2967335"/>
            <a:ext cx="648679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sz="5400" b="1" dirty="0" err="1"/>
              <a:t>www.tinkelstar.be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155973926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56565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6FCA4-8353-EBAB-DA4C-B4BA0F21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86" y="1720635"/>
            <a:ext cx="10058400" cy="80467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5" name="Picture 3" descr="Kleurpotloden in een potloodhouder op een houten tafel">
            <a:extLst>
              <a:ext uri="{FF2B5EF4-FFF2-40B4-BE49-F238E27FC236}">
                <a16:creationId xmlns:a16="http://schemas.microsoft.com/office/drawing/2014/main" id="{BE741190-48B4-D134-9A9C-0F11FD3DD86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t="15605" r="-2" b="-2"/>
          <a:stretch/>
        </p:blipFill>
        <p:spPr>
          <a:xfrm>
            <a:off x="76042" y="648493"/>
            <a:ext cx="12039915" cy="5561013"/>
          </a:xfrm>
          <a:prstGeom prst="rect">
            <a:avLst/>
          </a:prstGeom>
        </p:spPr>
      </p:pic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438DFEE7-BE04-1264-4F4D-A65E56937AA8}"/>
              </a:ext>
            </a:extLst>
          </p:cNvPr>
          <p:cNvSpPr/>
          <p:nvPr/>
        </p:nvSpPr>
        <p:spPr>
          <a:xfrm>
            <a:off x="848238" y="2108252"/>
            <a:ext cx="6737725" cy="169677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NOSE DRAWING LESSONS </a:t>
            </a:r>
          </a:p>
          <a:p>
            <a:pPr algn="ctr"/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tinkelstar.be</a:t>
            </a:r>
            <a:r>
              <a:rPr lang="nl-NL" dirty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BACB65-12A6-F213-19E7-4024BBFB8697}"/>
              </a:ext>
            </a:extLst>
          </p:cNvPr>
          <p:cNvSpPr txBox="1">
            <a:spLocks/>
          </p:cNvSpPr>
          <p:nvPr/>
        </p:nvSpPr>
        <p:spPr>
          <a:xfrm>
            <a:off x="1157513" y="2359056"/>
            <a:ext cx="6150875" cy="1069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1…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57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45DF4EF3-EE32-1DDB-DE18-C99B812E0105}"/>
              </a:ext>
            </a:extLst>
          </p:cNvPr>
          <p:cNvSpPr/>
          <p:nvPr/>
        </p:nvSpPr>
        <p:spPr>
          <a:xfrm>
            <a:off x="305152" y="377821"/>
            <a:ext cx="7619809" cy="61023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315A61-5B65-85D6-B8F0-B8F63356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35771"/>
            <a:ext cx="4196441" cy="2217534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1…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D135ECB-9F17-DC5F-35EE-8DA4240BA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1995409" y="1286012"/>
            <a:ext cx="4468002" cy="4285973"/>
          </a:xfrm>
          <a:prstGeom prst="roundRect">
            <a:avLst>
              <a:gd name="adj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AD207B8-B964-FE9B-3AF6-4ACBD6BBC673}"/>
              </a:ext>
            </a:extLst>
          </p:cNvPr>
          <p:cNvSpPr txBox="1"/>
          <p:nvPr/>
        </p:nvSpPr>
        <p:spPr>
          <a:xfrm rot="10800000" flipV="1">
            <a:off x="7124834" y="1851105"/>
            <a:ext cx="21387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8845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BF05F-0439-04E8-61D8-46918662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Kleurpotloden in een potloodhouder op een houten tafel">
            <a:extLst>
              <a:ext uri="{FF2B5EF4-FFF2-40B4-BE49-F238E27FC236}">
                <a16:creationId xmlns:a16="http://schemas.microsoft.com/office/drawing/2014/main" id="{845C4795-AEB2-0764-503C-11C9493A0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1" y="23932"/>
            <a:ext cx="12192000" cy="6858000"/>
          </a:xfrm>
          <a:prstGeom prst="rect">
            <a:avLst/>
          </a:prstGeom>
        </p:spPr>
      </p:pic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935F116A-6CB4-7B5E-8ECA-D68E36ED3A71}"/>
              </a:ext>
            </a:extLst>
          </p:cNvPr>
          <p:cNvSpPr/>
          <p:nvPr/>
        </p:nvSpPr>
        <p:spPr>
          <a:xfrm>
            <a:off x="848238" y="2108252"/>
            <a:ext cx="6737725" cy="169677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NOSE DRAWING LESSONS </a:t>
            </a:r>
          </a:p>
          <a:p>
            <a:pPr algn="ctr"/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tinkelstar.be</a:t>
            </a:r>
            <a:r>
              <a:rPr lang="nl-NL" dirty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DE3AA4E-F69F-7E5F-3DA9-A1981E4A7F1B}"/>
              </a:ext>
            </a:extLst>
          </p:cNvPr>
          <p:cNvSpPr txBox="1">
            <a:spLocks/>
          </p:cNvSpPr>
          <p:nvPr/>
        </p:nvSpPr>
        <p:spPr>
          <a:xfrm>
            <a:off x="1157513" y="2359056"/>
            <a:ext cx="6150875" cy="1069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2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356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37E6066-CDA6-E7E6-DFF6-2C28782A2EC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04D9056D-0D06-1761-1996-AE78248E788A}"/>
              </a:ext>
            </a:extLst>
          </p:cNvPr>
          <p:cNvSpPr/>
          <p:nvPr/>
        </p:nvSpPr>
        <p:spPr>
          <a:xfrm>
            <a:off x="0" y="0"/>
            <a:ext cx="830374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86712DF-34CD-E2FA-F51A-C72967917816}"/>
              </a:ext>
            </a:extLst>
          </p:cNvPr>
          <p:cNvSpPr txBox="1">
            <a:spLocks/>
          </p:cNvSpPr>
          <p:nvPr/>
        </p:nvSpPr>
        <p:spPr>
          <a:xfrm>
            <a:off x="7553599" y="2278124"/>
            <a:ext cx="3200401" cy="23381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2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852161DA-BC84-EA27-5145-62F69F96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8147" y="1025967"/>
            <a:ext cx="4767446" cy="480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9BB22A2-CDDD-A01D-F204-30FE4A2D640D}"/>
              </a:ext>
            </a:extLst>
          </p:cNvPr>
          <p:cNvSpPr txBox="1"/>
          <p:nvPr/>
        </p:nvSpPr>
        <p:spPr>
          <a:xfrm rot="10800000" flipV="1">
            <a:off x="8214598" y="1908792"/>
            <a:ext cx="21387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3029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AE997-159F-4415-1A07-7CA8B862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Kleurpotloden in een potloodhouder op een houten tafel">
            <a:extLst>
              <a:ext uri="{FF2B5EF4-FFF2-40B4-BE49-F238E27FC236}">
                <a16:creationId xmlns:a16="http://schemas.microsoft.com/office/drawing/2014/main" id="{C8FFEBD2-64D7-C5D6-6B88-B37383846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1" y="23932"/>
            <a:ext cx="12192000" cy="6858000"/>
          </a:xfrm>
          <a:prstGeom prst="rect">
            <a:avLst/>
          </a:prstGeom>
        </p:spPr>
      </p:pic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945AB974-C30C-1F6A-2282-2EB0682CB2BE}"/>
              </a:ext>
            </a:extLst>
          </p:cNvPr>
          <p:cNvSpPr/>
          <p:nvPr/>
        </p:nvSpPr>
        <p:spPr>
          <a:xfrm>
            <a:off x="848238" y="2108252"/>
            <a:ext cx="6737725" cy="169677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NOSE DRAWING LESSONS </a:t>
            </a:r>
          </a:p>
          <a:p>
            <a:pPr algn="ctr"/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tinkelstar.be</a:t>
            </a:r>
            <a:r>
              <a:rPr lang="nl-NL" dirty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EF23F0-654A-547C-8B95-D4AD19E9914A}"/>
              </a:ext>
            </a:extLst>
          </p:cNvPr>
          <p:cNvSpPr txBox="1">
            <a:spLocks/>
          </p:cNvSpPr>
          <p:nvPr/>
        </p:nvSpPr>
        <p:spPr>
          <a:xfrm>
            <a:off x="1157513" y="2359056"/>
            <a:ext cx="6150875" cy="1069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3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5040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schuine rand 3">
            <a:extLst>
              <a:ext uri="{FF2B5EF4-FFF2-40B4-BE49-F238E27FC236}">
                <a16:creationId xmlns:a16="http://schemas.microsoft.com/office/drawing/2014/main" id="{27A9D520-3047-416B-B1D8-63CF46808339}"/>
              </a:ext>
            </a:extLst>
          </p:cNvPr>
          <p:cNvSpPr/>
          <p:nvPr/>
        </p:nvSpPr>
        <p:spPr>
          <a:xfrm>
            <a:off x="0" y="0"/>
            <a:ext cx="830374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318D102-7FE5-719F-9B93-84C1A16827C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967666" y="2697482"/>
            <a:ext cx="3200400" cy="17373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3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  <p:pic>
        <p:nvPicPr>
          <p:cNvPr id="15" name="Afbeelding 4">
            <a:extLst>
              <a:ext uri="{FF2B5EF4-FFF2-40B4-BE49-F238E27FC236}">
                <a16:creationId xmlns:a16="http://schemas.microsoft.com/office/drawing/2014/main" id="{C0B308DD-FBFF-E924-1539-B3C50A729D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988497" y="1078472"/>
            <a:ext cx="3076067" cy="479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2C7EA8A-F5FF-B00D-94D4-EBD17B3AE41A}"/>
              </a:ext>
            </a:extLst>
          </p:cNvPr>
          <p:cNvSpPr txBox="1"/>
          <p:nvPr/>
        </p:nvSpPr>
        <p:spPr>
          <a:xfrm rot="10800000" flipV="1">
            <a:off x="7600355" y="2512816"/>
            <a:ext cx="21387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13EC4952-5FD9-028B-F814-AED47113E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43" y="1078244"/>
            <a:ext cx="3076067" cy="4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202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4389E-C9B4-4A37-D3BE-CE5CC966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Kleurpotloden in een potloodhouder op een houten tafel">
            <a:extLst>
              <a:ext uri="{FF2B5EF4-FFF2-40B4-BE49-F238E27FC236}">
                <a16:creationId xmlns:a16="http://schemas.microsoft.com/office/drawing/2014/main" id="{DCBDB37F-FBD1-6AE8-759B-0B19EDB0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1" y="23932"/>
            <a:ext cx="12192000" cy="6858000"/>
          </a:xfrm>
          <a:prstGeom prst="rect">
            <a:avLst/>
          </a:prstGeom>
        </p:spPr>
      </p:pic>
      <p:sp>
        <p:nvSpPr>
          <p:cNvPr id="6" name="Rechthoek: schuine rand 5">
            <a:extLst>
              <a:ext uri="{FF2B5EF4-FFF2-40B4-BE49-F238E27FC236}">
                <a16:creationId xmlns:a16="http://schemas.microsoft.com/office/drawing/2014/main" id="{C336A753-49CD-B942-77C6-12A06222A96D}"/>
              </a:ext>
            </a:extLst>
          </p:cNvPr>
          <p:cNvSpPr/>
          <p:nvPr/>
        </p:nvSpPr>
        <p:spPr>
          <a:xfrm>
            <a:off x="848238" y="2108252"/>
            <a:ext cx="6737725" cy="169677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NOSE DRAWING LESSONS </a:t>
            </a:r>
          </a:p>
          <a:p>
            <a:pPr algn="ctr"/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tinkelstar.be</a:t>
            </a:r>
            <a:r>
              <a:rPr lang="nl-NL" dirty="0"/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2E4A32-351B-9420-DB22-843A07EFC28F}"/>
              </a:ext>
            </a:extLst>
          </p:cNvPr>
          <p:cNvSpPr txBox="1">
            <a:spLocks/>
          </p:cNvSpPr>
          <p:nvPr/>
        </p:nvSpPr>
        <p:spPr>
          <a:xfrm>
            <a:off x="1157513" y="2359056"/>
            <a:ext cx="6150875" cy="1069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4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b="1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993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3CFBCE17-238A-74C2-9FC6-91BBD741FD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3070"/>
          <a:stretch/>
        </p:blipFill>
        <p:spPr/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0664EBB-669C-80DC-29AF-AAEC8DEF2B0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03740" y="3315484"/>
            <a:ext cx="3200400" cy="17373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</a:rPr>
              <a:t>4</a:t>
            </a:r>
            <a:r>
              <a:rPr lang="nl-NL" sz="6600" dirty="0">
                <a:solidFill>
                  <a:schemeClr val="bg1"/>
                </a:solidFill>
                <a:latin typeface="Bodoni MT Black" panose="02070A03080606020203" pitchFamily="18" charset="0"/>
                <a:ea typeface="Bodoni MT Black" panose="02000000000000000000" pitchFamily="2" charset="0"/>
              </a:rPr>
              <a:t>…</a:t>
            </a:r>
            <a:endParaRPr lang="nl-NL" sz="6600" dirty="0">
              <a:solidFill>
                <a:srgbClr val="FF0000"/>
              </a:solidFill>
              <a:latin typeface="Bodoni MT Black" panose="02070A03080606020203" pitchFamily="18" charset="0"/>
              <a:ea typeface="Bodoni MT Black" panose="020000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7CD6C2F-C297-B435-66CE-3B95F8564976}"/>
              </a:ext>
            </a:extLst>
          </p:cNvPr>
          <p:cNvSpPr txBox="1"/>
          <p:nvPr/>
        </p:nvSpPr>
        <p:spPr>
          <a:xfrm rot="10800000" flipV="1">
            <a:off x="8834554" y="3059668"/>
            <a:ext cx="21387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nl-NL" dirty="0" err="1"/>
              <a:t>www.tinkelstar.be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25386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Houttype</vt:lpstr>
      <vt:lpstr>How to draw  the front of a face</vt:lpstr>
      <vt:lpstr>PowerPoint-presentatie</vt:lpstr>
      <vt:lpstr>              1…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Kristel Evers</cp:lastModifiedBy>
  <cp:revision>11</cp:revision>
  <dcterms:created xsi:type="dcterms:W3CDTF">2022-10-05T13:42:31Z</dcterms:created>
  <dcterms:modified xsi:type="dcterms:W3CDTF">2023-02-13T13:18:05Z</dcterms:modified>
</cp:coreProperties>
</file>